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2" r:id="rId17"/>
    <p:sldId id="273" r:id="rId18"/>
    <p:sldId id="274" r:id="rId19"/>
    <p:sldId id="275" r:id="rId20"/>
    <p:sldId id="271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E598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84D0DB2-0A77-403F-83F4-90CDBA101F79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A9510833-7B4B-44E1-8C11-3A81AA5F32F6}">
      <dgm:prSet phldrT="[Text]" custT="1"/>
      <dgm:spPr>
        <a:solidFill>
          <a:srgbClr val="F7E598"/>
        </a:solidFill>
      </dgm:spPr>
      <dgm:t>
        <a:bodyPr/>
        <a:lstStyle/>
        <a:p>
          <a:r>
            <a:rPr lang="en-US" sz="1800" b="1" dirty="0" smtClean="0">
              <a:solidFill>
                <a:srgbClr val="002060"/>
              </a:solidFill>
            </a:rPr>
            <a:t>State-Sponsored</a:t>
          </a:r>
          <a:endParaRPr lang="en-US" sz="1800" b="1" dirty="0">
            <a:solidFill>
              <a:srgbClr val="002060"/>
            </a:solidFill>
          </a:endParaRPr>
        </a:p>
      </dgm:t>
    </dgm:pt>
    <dgm:pt modelId="{B5BF439F-DA37-43B9-A31B-4BDF762900D0}" type="parTrans" cxnId="{FACCE7AF-84F5-4395-9E02-6EF3FE5704BB}">
      <dgm:prSet/>
      <dgm:spPr/>
      <dgm:t>
        <a:bodyPr/>
        <a:lstStyle/>
        <a:p>
          <a:endParaRPr lang="en-US"/>
        </a:p>
      </dgm:t>
    </dgm:pt>
    <dgm:pt modelId="{145D52FE-0EFA-4B12-BCC8-1EB2F736D8A1}" type="sibTrans" cxnId="{FACCE7AF-84F5-4395-9E02-6EF3FE5704BB}">
      <dgm:prSet/>
      <dgm:spPr/>
      <dgm:t>
        <a:bodyPr/>
        <a:lstStyle/>
        <a:p>
          <a:endParaRPr lang="en-US"/>
        </a:p>
      </dgm:t>
    </dgm:pt>
    <dgm:pt modelId="{FAC7EC98-B9BA-45B6-B874-28071BBBB43A}">
      <dgm:prSet phldrT="[Text]" custT="1"/>
      <dgm:spPr>
        <a:solidFill>
          <a:srgbClr val="F7E598"/>
        </a:solidFill>
      </dgm:spPr>
      <dgm:t>
        <a:bodyPr/>
        <a:lstStyle/>
        <a:p>
          <a:r>
            <a:rPr lang="en-US" sz="1800" b="1" dirty="0" smtClean="0">
              <a:solidFill>
                <a:srgbClr val="002060"/>
              </a:solidFill>
            </a:rPr>
            <a:t>Access to Data</a:t>
          </a:r>
          <a:endParaRPr lang="en-US" sz="1800" b="1" dirty="0">
            <a:solidFill>
              <a:srgbClr val="002060"/>
            </a:solidFill>
          </a:endParaRPr>
        </a:p>
      </dgm:t>
    </dgm:pt>
    <dgm:pt modelId="{7BE9B6BC-D2E1-4867-93DE-E9134B827553}" type="parTrans" cxnId="{B22F5CD5-8139-44B0-BF97-489AB0CF2601}">
      <dgm:prSet/>
      <dgm:spPr/>
      <dgm:t>
        <a:bodyPr/>
        <a:lstStyle/>
        <a:p>
          <a:endParaRPr lang="en-US"/>
        </a:p>
      </dgm:t>
    </dgm:pt>
    <dgm:pt modelId="{9151E4C1-CE1C-4101-8462-B55077255450}" type="sibTrans" cxnId="{B22F5CD5-8139-44B0-BF97-489AB0CF2601}">
      <dgm:prSet/>
      <dgm:spPr/>
      <dgm:t>
        <a:bodyPr/>
        <a:lstStyle/>
        <a:p>
          <a:endParaRPr lang="en-US"/>
        </a:p>
      </dgm:t>
    </dgm:pt>
    <dgm:pt modelId="{DB9E0E9F-39FF-4441-94CB-9F77E0F9C6ED}">
      <dgm:prSet custT="1"/>
      <dgm:spPr>
        <a:solidFill>
          <a:srgbClr val="F7E598"/>
        </a:solidFill>
      </dgm:spPr>
      <dgm:t>
        <a:bodyPr/>
        <a:lstStyle/>
        <a:p>
          <a:r>
            <a:rPr lang="en-US" sz="1600" dirty="0">
              <a:solidFill>
                <a:srgbClr val="002060"/>
              </a:solidFill>
            </a:rPr>
            <a:t>Opt -in, voluntary offering</a:t>
          </a:r>
        </a:p>
      </dgm:t>
    </dgm:pt>
    <dgm:pt modelId="{BA10B792-DD58-4427-A87D-F305CFBAB745}" type="parTrans" cxnId="{C2E3CEE3-D717-42AD-B116-FF11085C5BAD}">
      <dgm:prSet/>
      <dgm:spPr/>
      <dgm:t>
        <a:bodyPr/>
        <a:lstStyle/>
        <a:p>
          <a:endParaRPr lang="en-US"/>
        </a:p>
      </dgm:t>
    </dgm:pt>
    <dgm:pt modelId="{6FF2E3A1-881C-4B2C-8A2D-BA3367C2B32A}" type="sibTrans" cxnId="{C2E3CEE3-D717-42AD-B116-FF11085C5BAD}">
      <dgm:prSet/>
      <dgm:spPr/>
      <dgm:t>
        <a:bodyPr/>
        <a:lstStyle/>
        <a:p>
          <a:endParaRPr lang="en-US"/>
        </a:p>
      </dgm:t>
    </dgm:pt>
    <dgm:pt modelId="{85E04F81-2822-490C-9425-01ACD4F7A2F5}">
      <dgm:prSet custT="1"/>
      <dgm:spPr>
        <a:solidFill>
          <a:srgbClr val="F7E598"/>
        </a:solidFill>
      </dgm:spPr>
      <dgm:t>
        <a:bodyPr/>
        <a:lstStyle/>
        <a:p>
          <a:r>
            <a:rPr lang="en-US" sz="1600" dirty="0">
              <a:solidFill>
                <a:srgbClr val="002060"/>
              </a:solidFill>
            </a:rPr>
            <a:t>Improvement in data reporting</a:t>
          </a:r>
        </a:p>
      </dgm:t>
    </dgm:pt>
    <dgm:pt modelId="{98275398-919E-42D6-B6EA-9EEFFA5A1435}" type="parTrans" cxnId="{32DDA0C2-5847-40B5-8BD5-30CFD12AC1BA}">
      <dgm:prSet/>
      <dgm:spPr/>
      <dgm:t>
        <a:bodyPr/>
        <a:lstStyle/>
        <a:p>
          <a:endParaRPr lang="en-US"/>
        </a:p>
      </dgm:t>
    </dgm:pt>
    <dgm:pt modelId="{2686B873-4740-4023-BBC3-3977195E7C49}" type="sibTrans" cxnId="{32DDA0C2-5847-40B5-8BD5-30CFD12AC1BA}">
      <dgm:prSet/>
      <dgm:spPr/>
      <dgm:t>
        <a:bodyPr/>
        <a:lstStyle/>
        <a:p>
          <a:endParaRPr lang="en-US"/>
        </a:p>
      </dgm:t>
    </dgm:pt>
    <dgm:pt modelId="{9E53DCBC-EE66-4D6C-8423-B24E9E86B503}">
      <dgm:prSet custT="1"/>
      <dgm:spPr>
        <a:solidFill>
          <a:srgbClr val="F7E598"/>
        </a:solidFill>
      </dgm:spPr>
      <dgm:t>
        <a:bodyPr/>
        <a:lstStyle/>
        <a:p>
          <a:endParaRPr lang="en-US" sz="1000" dirty="0"/>
        </a:p>
      </dgm:t>
    </dgm:pt>
    <dgm:pt modelId="{F1F6D324-7217-4D09-933B-85817DBBF0B6}" type="parTrans" cxnId="{925D3CB8-ACC6-41E6-8926-B6823432B659}">
      <dgm:prSet/>
      <dgm:spPr/>
      <dgm:t>
        <a:bodyPr/>
        <a:lstStyle/>
        <a:p>
          <a:endParaRPr lang="en-US"/>
        </a:p>
      </dgm:t>
    </dgm:pt>
    <dgm:pt modelId="{AE183EE9-03C3-4011-AAA0-A3AE12F551FA}" type="sibTrans" cxnId="{925D3CB8-ACC6-41E6-8926-B6823432B659}">
      <dgm:prSet/>
      <dgm:spPr/>
      <dgm:t>
        <a:bodyPr/>
        <a:lstStyle/>
        <a:p>
          <a:endParaRPr lang="en-US"/>
        </a:p>
      </dgm:t>
    </dgm:pt>
    <dgm:pt modelId="{39968F74-4A34-4E49-BE8F-7D4E0C486448}">
      <dgm:prSet custT="1"/>
      <dgm:spPr>
        <a:solidFill>
          <a:srgbClr val="F7E598"/>
        </a:solidFill>
      </dgm:spPr>
      <dgm:t>
        <a:bodyPr/>
        <a:lstStyle/>
        <a:p>
          <a:endParaRPr lang="en-US" sz="1600" dirty="0"/>
        </a:p>
      </dgm:t>
    </dgm:pt>
    <dgm:pt modelId="{ADC067C7-4111-479C-90D7-4653A70C0B6B}" type="parTrans" cxnId="{52A6CD0D-3E47-445D-A411-914A595F8BA1}">
      <dgm:prSet/>
      <dgm:spPr/>
      <dgm:t>
        <a:bodyPr/>
        <a:lstStyle/>
        <a:p>
          <a:endParaRPr lang="en-US"/>
        </a:p>
      </dgm:t>
    </dgm:pt>
    <dgm:pt modelId="{3D3DD1AF-8EB4-4D3E-BB15-49D7FE456CC3}" type="sibTrans" cxnId="{52A6CD0D-3E47-445D-A411-914A595F8BA1}">
      <dgm:prSet/>
      <dgm:spPr/>
      <dgm:t>
        <a:bodyPr/>
        <a:lstStyle/>
        <a:p>
          <a:endParaRPr lang="en-US"/>
        </a:p>
      </dgm:t>
    </dgm:pt>
    <dgm:pt modelId="{A790243B-99C9-46BE-8602-EA0E5C9398B0}">
      <dgm:prSet custT="1"/>
      <dgm:spPr>
        <a:solidFill>
          <a:srgbClr val="F7E598"/>
        </a:solidFill>
      </dgm:spPr>
      <dgm:t>
        <a:bodyPr/>
        <a:lstStyle/>
        <a:p>
          <a:r>
            <a:rPr lang="en-US" sz="1600" dirty="0">
              <a:solidFill>
                <a:srgbClr val="002060"/>
              </a:solidFill>
            </a:rPr>
            <a:t>Improved </a:t>
          </a:r>
          <a:r>
            <a:rPr lang="en-US" sz="1600" dirty="0" smtClean="0">
              <a:solidFill>
                <a:srgbClr val="002060"/>
              </a:solidFill>
            </a:rPr>
            <a:t>Special Ed IEP Support</a:t>
          </a:r>
          <a:endParaRPr lang="en-US" sz="1600" dirty="0">
            <a:solidFill>
              <a:srgbClr val="002060"/>
            </a:solidFill>
          </a:endParaRPr>
        </a:p>
      </dgm:t>
    </dgm:pt>
    <dgm:pt modelId="{54288BE3-F42A-4E73-B30C-91EAEAAB8A5B}" type="parTrans" cxnId="{57EBBAD4-65ED-4787-A082-DF5771D09F9D}">
      <dgm:prSet/>
      <dgm:spPr/>
      <dgm:t>
        <a:bodyPr/>
        <a:lstStyle/>
        <a:p>
          <a:endParaRPr lang="en-US"/>
        </a:p>
      </dgm:t>
    </dgm:pt>
    <dgm:pt modelId="{FB8B3492-2460-47FA-8339-8D2A81F01ADA}" type="sibTrans" cxnId="{57EBBAD4-65ED-4787-A082-DF5771D09F9D}">
      <dgm:prSet/>
      <dgm:spPr/>
      <dgm:t>
        <a:bodyPr/>
        <a:lstStyle/>
        <a:p>
          <a:endParaRPr lang="en-US"/>
        </a:p>
      </dgm:t>
    </dgm:pt>
    <dgm:pt modelId="{62F6BB1A-1FC6-4E42-A030-3A1BAEC432AF}">
      <dgm:prSet custT="1"/>
      <dgm:spPr>
        <a:solidFill>
          <a:srgbClr val="F7E598"/>
        </a:solidFill>
      </dgm:spPr>
      <dgm:t>
        <a:bodyPr/>
        <a:lstStyle/>
        <a:p>
          <a:r>
            <a:rPr lang="en-US" sz="1600" dirty="0">
              <a:solidFill>
                <a:srgbClr val="002060"/>
              </a:solidFill>
            </a:rPr>
            <a:t>State Funded</a:t>
          </a:r>
        </a:p>
      </dgm:t>
    </dgm:pt>
    <dgm:pt modelId="{F4057CC4-EB82-4F4D-9F2F-F2D43264AC72}" type="parTrans" cxnId="{7A5DC1EF-C2AA-4A1B-8A0D-D143C8F5CCA5}">
      <dgm:prSet/>
      <dgm:spPr/>
      <dgm:t>
        <a:bodyPr/>
        <a:lstStyle/>
        <a:p>
          <a:endParaRPr lang="en-US"/>
        </a:p>
      </dgm:t>
    </dgm:pt>
    <dgm:pt modelId="{C7FEF19D-1D24-4CB7-8CBF-2B1C59683515}" type="sibTrans" cxnId="{7A5DC1EF-C2AA-4A1B-8A0D-D143C8F5CCA5}">
      <dgm:prSet/>
      <dgm:spPr/>
      <dgm:t>
        <a:bodyPr/>
        <a:lstStyle/>
        <a:p>
          <a:endParaRPr lang="en-US"/>
        </a:p>
      </dgm:t>
    </dgm:pt>
    <dgm:pt modelId="{B212E6F9-5601-4F55-BDDF-D87A39AB59A4}">
      <dgm:prSet phldrT="[Text]" custT="1"/>
      <dgm:spPr>
        <a:solidFill>
          <a:srgbClr val="F7E598"/>
        </a:solidFill>
      </dgm:spPr>
      <dgm:t>
        <a:bodyPr/>
        <a:lstStyle/>
        <a:p>
          <a:r>
            <a:rPr lang="en-US" sz="1800" b="1" dirty="0">
              <a:solidFill>
                <a:srgbClr val="002060"/>
              </a:solidFill>
            </a:rPr>
            <a:t>District-GADOE Connection</a:t>
          </a:r>
        </a:p>
      </dgm:t>
    </dgm:pt>
    <dgm:pt modelId="{BC96C2E9-5361-4B3E-8475-A3B74961624C}" type="sibTrans" cxnId="{02135BB3-B88A-4E8B-BD72-DAD70B1696E6}">
      <dgm:prSet/>
      <dgm:spPr/>
      <dgm:t>
        <a:bodyPr/>
        <a:lstStyle/>
        <a:p>
          <a:endParaRPr lang="en-US"/>
        </a:p>
      </dgm:t>
    </dgm:pt>
    <dgm:pt modelId="{C5321CEC-91F0-4256-B146-74C0104C205A}" type="parTrans" cxnId="{02135BB3-B88A-4E8B-BD72-DAD70B1696E6}">
      <dgm:prSet/>
      <dgm:spPr/>
      <dgm:t>
        <a:bodyPr/>
        <a:lstStyle/>
        <a:p>
          <a:endParaRPr lang="en-US"/>
        </a:p>
      </dgm:t>
    </dgm:pt>
    <dgm:pt modelId="{B305283A-C436-4BB5-BA50-A2556553A8A1}">
      <dgm:prSet custT="1"/>
      <dgm:spPr>
        <a:solidFill>
          <a:srgbClr val="F7E598"/>
        </a:solidFill>
      </dgm:spPr>
      <dgm:t>
        <a:bodyPr/>
        <a:lstStyle/>
        <a:p>
          <a:r>
            <a:rPr lang="en-US" sz="1600" dirty="0">
              <a:solidFill>
                <a:srgbClr val="002060"/>
              </a:solidFill>
            </a:rPr>
            <a:t>Aligns statewide data collection</a:t>
          </a:r>
        </a:p>
      </dgm:t>
    </dgm:pt>
    <dgm:pt modelId="{D3346B94-379D-4700-86B6-81B986D7A551}" type="parTrans" cxnId="{1DC47E2D-A426-4EDE-AA0D-D8D8CD51C18A}">
      <dgm:prSet/>
      <dgm:spPr/>
      <dgm:t>
        <a:bodyPr/>
        <a:lstStyle/>
        <a:p>
          <a:endParaRPr lang="en-US"/>
        </a:p>
      </dgm:t>
    </dgm:pt>
    <dgm:pt modelId="{44439149-BB4F-4F62-9D01-9F0E09FC5E22}" type="sibTrans" cxnId="{1DC47E2D-A426-4EDE-AA0D-D8D8CD51C18A}">
      <dgm:prSet/>
      <dgm:spPr/>
      <dgm:t>
        <a:bodyPr/>
        <a:lstStyle/>
        <a:p>
          <a:endParaRPr lang="en-US"/>
        </a:p>
      </dgm:t>
    </dgm:pt>
    <dgm:pt modelId="{3F30A699-CBC0-409F-92CB-6C188CC59D7F}">
      <dgm:prSet custT="1"/>
      <dgm:spPr>
        <a:solidFill>
          <a:srgbClr val="F7E598"/>
        </a:solidFill>
      </dgm:spPr>
      <dgm:t>
        <a:bodyPr/>
        <a:lstStyle/>
        <a:p>
          <a:endParaRPr lang="en-US" sz="1600" dirty="0"/>
        </a:p>
      </dgm:t>
    </dgm:pt>
    <dgm:pt modelId="{7C5537B0-B2EC-427A-8A8E-E33988FC0E51}" type="parTrans" cxnId="{A5C21076-57D4-410B-BDA1-B1ACA1E8A277}">
      <dgm:prSet/>
      <dgm:spPr/>
      <dgm:t>
        <a:bodyPr/>
        <a:lstStyle/>
        <a:p>
          <a:endParaRPr lang="en-US"/>
        </a:p>
      </dgm:t>
    </dgm:pt>
    <dgm:pt modelId="{0EC359CF-CEE9-4518-890C-42B3106AAC99}" type="sibTrans" cxnId="{A5C21076-57D4-410B-BDA1-B1ACA1E8A277}">
      <dgm:prSet/>
      <dgm:spPr/>
      <dgm:t>
        <a:bodyPr/>
        <a:lstStyle/>
        <a:p>
          <a:endParaRPr lang="en-US"/>
        </a:p>
      </dgm:t>
    </dgm:pt>
    <dgm:pt modelId="{BA887EB6-117E-4031-AE96-EE080F3F0912}">
      <dgm:prSet custT="1"/>
      <dgm:spPr>
        <a:solidFill>
          <a:srgbClr val="F7E598"/>
        </a:solidFill>
      </dgm:spPr>
      <dgm:t>
        <a:bodyPr/>
        <a:lstStyle/>
        <a:p>
          <a:endParaRPr lang="en-US" sz="1600" dirty="0"/>
        </a:p>
      </dgm:t>
    </dgm:pt>
    <dgm:pt modelId="{3AAF6C4F-6573-480F-93D5-7D60E0D74912}" type="parTrans" cxnId="{35FE43A2-AD74-4A81-B77E-09A1AB106CC1}">
      <dgm:prSet/>
      <dgm:spPr/>
      <dgm:t>
        <a:bodyPr/>
        <a:lstStyle/>
        <a:p>
          <a:endParaRPr lang="en-US"/>
        </a:p>
      </dgm:t>
    </dgm:pt>
    <dgm:pt modelId="{53B60228-91FE-41EA-B9DC-D19E2948A746}" type="sibTrans" cxnId="{35FE43A2-AD74-4A81-B77E-09A1AB106CC1}">
      <dgm:prSet/>
      <dgm:spPr/>
      <dgm:t>
        <a:bodyPr/>
        <a:lstStyle/>
        <a:p>
          <a:endParaRPr lang="en-US"/>
        </a:p>
      </dgm:t>
    </dgm:pt>
    <dgm:pt modelId="{698C5380-A76B-484F-A3D3-501124750F85}">
      <dgm:prSet custT="1"/>
      <dgm:spPr>
        <a:solidFill>
          <a:srgbClr val="F7E598"/>
        </a:solidFill>
      </dgm:spPr>
      <dgm:t>
        <a:bodyPr/>
        <a:lstStyle/>
        <a:p>
          <a:endParaRPr lang="en-US" sz="1600" dirty="0"/>
        </a:p>
      </dgm:t>
    </dgm:pt>
    <dgm:pt modelId="{97337D13-8875-497A-A462-2EDBC7418775}" type="parTrans" cxnId="{7E4A3AB4-390C-40E6-AAA4-6480ECC18383}">
      <dgm:prSet/>
      <dgm:spPr/>
      <dgm:t>
        <a:bodyPr/>
        <a:lstStyle/>
        <a:p>
          <a:endParaRPr lang="en-US"/>
        </a:p>
      </dgm:t>
    </dgm:pt>
    <dgm:pt modelId="{D5B29ED0-6507-4448-8971-829116809E3B}" type="sibTrans" cxnId="{7E4A3AB4-390C-40E6-AAA4-6480ECC18383}">
      <dgm:prSet/>
      <dgm:spPr/>
      <dgm:t>
        <a:bodyPr/>
        <a:lstStyle/>
        <a:p>
          <a:endParaRPr lang="en-US"/>
        </a:p>
      </dgm:t>
    </dgm:pt>
    <dgm:pt modelId="{71A539E5-3368-4424-80E9-05E5270C17BF}">
      <dgm:prSet custT="1"/>
      <dgm:spPr>
        <a:solidFill>
          <a:srgbClr val="F7E598"/>
        </a:solidFill>
      </dgm:spPr>
      <dgm:t>
        <a:bodyPr/>
        <a:lstStyle/>
        <a:p>
          <a:r>
            <a:rPr lang="en-US" sz="1600" dirty="0">
              <a:solidFill>
                <a:srgbClr val="002060"/>
              </a:solidFill>
            </a:rPr>
            <a:t>Benefits all local </a:t>
          </a:r>
          <a:r>
            <a:rPr lang="en-US" sz="1600" dirty="0" smtClean="0">
              <a:solidFill>
                <a:srgbClr val="002060"/>
              </a:solidFill>
            </a:rPr>
            <a:t>districts</a:t>
          </a:r>
          <a:endParaRPr lang="en-US" sz="1600" dirty="0">
            <a:solidFill>
              <a:srgbClr val="002060"/>
            </a:solidFill>
          </a:endParaRPr>
        </a:p>
      </dgm:t>
    </dgm:pt>
    <dgm:pt modelId="{E12E3AB8-1DD2-4B22-8325-73B41D85C55A}" type="parTrans" cxnId="{EFC3D786-E23F-4C17-9C44-43420F4BAA10}">
      <dgm:prSet/>
      <dgm:spPr/>
      <dgm:t>
        <a:bodyPr/>
        <a:lstStyle/>
        <a:p>
          <a:endParaRPr lang="en-US"/>
        </a:p>
      </dgm:t>
    </dgm:pt>
    <dgm:pt modelId="{9BE70C27-0949-4C44-B9AF-F8C5315AF7BC}" type="sibTrans" cxnId="{EFC3D786-E23F-4C17-9C44-43420F4BAA10}">
      <dgm:prSet/>
      <dgm:spPr/>
      <dgm:t>
        <a:bodyPr/>
        <a:lstStyle/>
        <a:p>
          <a:endParaRPr lang="en-US"/>
        </a:p>
      </dgm:t>
    </dgm:pt>
    <dgm:pt modelId="{220F228F-F536-4D6E-A69F-51725658D5AF}">
      <dgm:prSet custT="1"/>
      <dgm:spPr>
        <a:solidFill>
          <a:srgbClr val="F7E598"/>
        </a:solidFill>
      </dgm:spPr>
      <dgm:t>
        <a:bodyPr/>
        <a:lstStyle/>
        <a:p>
          <a:endParaRPr lang="en-US" sz="1600" dirty="0"/>
        </a:p>
      </dgm:t>
    </dgm:pt>
    <dgm:pt modelId="{960DF1BD-47E6-4D0D-94C7-03B07ABCEE8F}" type="parTrans" cxnId="{6721602E-AFD9-469A-9B7F-96D5C5BD4E1C}">
      <dgm:prSet/>
      <dgm:spPr/>
      <dgm:t>
        <a:bodyPr/>
        <a:lstStyle/>
        <a:p>
          <a:endParaRPr lang="en-US"/>
        </a:p>
      </dgm:t>
    </dgm:pt>
    <dgm:pt modelId="{38C104DE-54DD-4B6C-B614-13EEBA697E4E}" type="sibTrans" cxnId="{6721602E-AFD9-469A-9B7F-96D5C5BD4E1C}">
      <dgm:prSet/>
      <dgm:spPr/>
      <dgm:t>
        <a:bodyPr/>
        <a:lstStyle/>
        <a:p>
          <a:endParaRPr lang="en-US"/>
        </a:p>
      </dgm:t>
    </dgm:pt>
    <dgm:pt modelId="{91692780-2418-41B0-8F1B-31D0EEF1E1CB}">
      <dgm:prSet custT="1"/>
      <dgm:spPr>
        <a:solidFill>
          <a:srgbClr val="F7E598"/>
        </a:solidFill>
      </dgm:spPr>
      <dgm:t>
        <a:bodyPr/>
        <a:lstStyle/>
        <a:p>
          <a:r>
            <a:rPr lang="en-US" sz="1600" dirty="0">
              <a:solidFill>
                <a:srgbClr val="002060"/>
              </a:solidFill>
            </a:rPr>
            <a:t>SLDS Integration</a:t>
          </a:r>
        </a:p>
      </dgm:t>
    </dgm:pt>
    <dgm:pt modelId="{115F9D4C-6401-4985-B77F-E06DE09D230A}" type="parTrans" cxnId="{D2AD8C6C-2A0E-4564-B506-CDD1343EA521}">
      <dgm:prSet/>
      <dgm:spPr/>
      <dgm:t>
        <a:bodyPr/>
        <a:lstStyle/>
        <a:p>
          <a:endParaRPr lang="en-US"/>
        </a:p>
      </dgm:t>
    </dgm:pt>
    <dgm:pt modelId="{8B235411-6A64-4EB7-8E66-53E9827B666E}" type="sibTrans" cxnId="{D2AD8C6C-2A0E-4564-B506-CDD1343EA521}">
      <dgm:prSet/>
      <dgm:spPr/>
      <dgm:t>
        <a:bodyPr/>
        <a:lstStyle/>
        <a:p>
          <a:endParaRPr lang="en-US"/>
        </a:p>
      </dgm:t>
    </dgm:pt>
    <dgm:pt modelId="{291BF0A6-B5EB-41BB-BE3E-2B38437B6615}">
      <dgm:prSet custT="1"/>
      <dgm:spPr>
        <a:solidFill>
          <a:srgbClr val="F7E598"/>
        </a:solidFill>
      </dgm:spPr>
      <dgm:t>
        <a:bodyPr/>
        <a:lstStyle/>
        <a:p>
          <a:r>
            <a:rPr lang="en-US" sz="1600" dirty="0">
              <a:solidFill>
                <a:srgbClr val="002060"/>
              </a:solidFill>
            </a:rPr>
            <a:t>State Supported</a:t>
          </a:r>
        </a:p>
      </dgm:t>
    </dgm:pt>
    <dgm:pt modelId="{CD5ECFF9-0A4A-4B08-A2E5-F6EAC0E0936C}" type="parTrans" cxnId="{02D3D8A9-154D-4F80-8468-749E4986012E}">
      <dgm:prSet/>
      <dgm:spPr/>
      <dgm:t>
        <a:bodyPr/>
        <a:lstStyle/>
        <a:p>
          <a:endParaRPr lang="en-US"/>
        </a:p>
      </dgm:t>
    </dgm:pt>
    <dgm:pt modelId="{49128001-1746-421B-8AD1-DAB65FDB2D54}" type="sibTrans" cxnId="{02D3D8A9-154D-4F80-8468-749E4986012E}">
      <dgm:prSet/>
      <dgm:spPr/>
      <dgm:t>
        <a:bodyPr/>
        <a:lstStyle/>
        <a:p>
          <a:endParaRPr lang="en-US"/>
        </a:p>
      </dgm:t>
    </dgm:pt>
    <dgm:pt modelId="{51BEBFA5-B2BB-49DE-9C22-B1EFD3AEC3BA}" type="pres">
      <dgm:prSet presAssocID="{C84D0DB2-0A77-403F-83F4-90CDBA101F79}" presName="Name0" presStyleCnt="0">
        <dgm:presLayoutVars>
          <dgm:dir/>
          <dgm:resizeHandles val="exact"/>
        </dgm:presLayoutVars>
      </dgm:prSet>
      <dgm:spPr/>
    </dgm:pt>
    <dgm:pt modelId="{EA8399C9-2912-43A0-952E-6C10B9A819A6}" type="pres">
      <dgm:prSet presAssocID="{A9510833-7B4B-44E1-8C11-3A81AA5F32F6}" presName="node" presStyleLbl="node1" presStyleIdx="0" presStyleCnt="3" custScaleY="7677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1D83C47-D999-4FA4-A461-4659A23A77D8}" type="pres">
      <dgm:prSet presAssocID="{145D52FE-0EFA-4B12-BCC8-1EB2F736D8A1}" presName="sibTrans" presStyleLbl="sibTrans2D1" presStyleIdx="0" presStyleCnt="2"/>
      <dgm:spPr/>
      <dgm:t>
        <a:bodyPr/>
        <a:lstStyle/>
        <a:p>
          <a:endParaRPr lang="en-US"/>
        </a:p>
      </dgm:t>
    </dgm:pt>
    <dgm:pt modelId="{DF1EBCB0-3286-4B23-8B23-38FAC5D3F2D0}" type="pres">
      <dgm:prSet presAssocID="{145D52FE-0EFA-4B12-BCC8-1EB2F736D8A1}" presName="connectorText" presStyleLbl="sibTrans2D1" presStyleIdx="0" presStyleCnt="2"/>
      <dgm:spPr/>
      <dgm:t>
        <a:bodyPr/>
        <a:lstStyle/>
        <a:p>
          <a:endParaRPr lang="en-US"/>
        </a:p>
      </dgm:t>
    </dgm:pt>
    <dgm:pt modelId="{8B08BCA6-6C52-4A7C-8002-510396299FB1}" type="pres">
      <dgm:prSet presAssocID="{B212E6F9-5601-4F55-BDDF-D87A39AB59A4}" presName="node" presStyleLbl="node1" presStyleIdx="1" presStyleCnt="3" custScaleX="118173" custScaleY="8000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FFCED01-0155-4DE8-A513-ED9875484A15}" type="pres">
      <dgm:prSet presAssocID="{BC96C2E9-5361-4B3E-8475-A3B74961624C}" presName="sibTrans" presStyleLbl="sibTrans2D1" presStyleIdx="1" presStyleCnt="2"/>
      <dgm:spPr/>
      <dgm:t>
        <a:bodyPr/>
        <a:lstStyle/>
        <a:p>
          <a:endParaRPr lang="en-US"/>
        </a:p>
      </dgm:t>
    </dgm:pt>
    <dgm:pt modelId="{5F509FAA-2D46-4789-87D0-B11F6F23ADDC}" type="pres">
      <dgm:prSet presAssocID="{BC96C2E9-5361-4B3E-8475-A3B74961624C}" presName="connectorText" presStyleLbl="sibTrans2D1" presStyleIdx="1" presStyleCnt="2"/>
      <dgm:spPr/>
      <dgm:t>
        <a:bodyPr/>
        <a:lstStyle/>
        <a:p>
          <a:endParaRPr lang="en-US"/>
        </a:p>
      </dgm:t>
    </dgm:pt>
    <dgm:pt modelId="{2DE93561-9320-480D-BFED-F150CB1611D8}" type="pres">
      <dgm:prSet presAssocID="{FAC7EC98-B9BA-45B6-B874-28071BBBB43A}" presName="node" presStyleLbl="node1" presStyleIdx="2" presStyleCnt="3" custScaleY="7713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6D72303-5915-4CEB-8767-6661C30065B4}" type="presOf" srcId="{B305283A-C436-4BB5-BA50-A2556553A8A1}" destId="{8B08BCA6-6C52-4A7C-8002-510396299FB1}" srcOrd="0" destOrd="1" presId="urn:microsoft.com/office/officeart/2005/8/layout/process1"/>
    <dgm:cxn modelId="{B58F86DC-5B78-4808-A377-C19774D978DA}" type="presOf" srcId="{C84D0DB2-0A77-403F-83F4-90CDBA101F79}" destId="{51BEBFA5-B2BB-49DE-9C22-B1EFD3AEC3BA}" srcOrd="0" destOrd="0" presId="urn:microsoft.com/office/officeart/2005/8/layout/process1"/>
    <dgm:cxn modelId="{94332997-22CB-4AFE-9584-C488CF478910}" type="presOf" srcId="{A9510833-7B4B-44E1-8C11-3A81AA5F32F6}" destId="{EA8399C9-2912-43A0-952E-6C10B9A819A6}" srcOrd="0" destOrd="0" presId="urn:microsoft.com/office/officeart/2005/8/layout/process1"/>
    <dgm:cxn modelId="{68E1B085-3349-4DE1-8432-AB9DD855EC7D}" type="presOf" srcId="{BC96C2E9-5361-4B3E-8475-A3B74961624C}" destId="{5F509FAA-2D46-4789-87D0-B11F6F23ADDC}" srcOrd="1" destOrd="0" presId="urn:microsoft.com/office/officeart/2005/8/layout/process1"/>
    <dgm:cxn modelId="{B22F5CD5-8139-44B0-BF97-489AB0CF2601}" srcId="{C84D0DB2-0A77-403F-83F4-90CDBA101F79}" destId="{FAC7EC98-B9BA-45B6-B874-28071BBBB43A}" srcOrd="2" destOrd="0" parTransId="{7BE9B6BC-D2E1-4867-93DE-E9134B827553}" sibTransId="{9151E4C1-CE1C-4101-8462-B55077255450}"/>
    <dgm:cxn modelId="{C396133F-98F5-4BB1-96BF-F2F62DE46A8C}" type="presOf" srcId="{DB9E0E9F-39FF-4441-94CB-9F77E0F9C6ED}" destId="{EA8399C9-2912-43A0-952E-6C10B9A819A6}" srcOrd="0" destOrd="1" presId="urn:microsoft.com/office/officeart/2005/8/layout/process1"/>
    <dgm:cxn modelId="{D171B22A-3D1A-46A2-8540-50EB9F0DE5A9}" type="presOf" srcId="{BC96C2E9-5361-4B3E-8475-A3B74961624C}" destId="{4FFCED01-0155-4DE8-A513-ED9875484A15}" srcOrd="0" destOrd="0" presId="urn:microsoft.com/office/officeart/2005/8/layout/process1"/>
    <dgm:cxn modelId="{7E4A3AB4-390C-40E6-AAA4-6480ECC18383}" srcId="{B212E6F9-5601-4F55-BDDF-D87A39AB59A4}" destId="{698C5380-A76B-484F-A3D3-501124750F85}" srcOrd="2" destOrd="0" parTransId="{97337D13-8875-497A-A462-2EDBC7418775}" sibTransId="{D5B29ED0-6507-4448-8971-829116809E3B}"/>
    <dgm:cxn modelId="{6721602E-AFD9-469A-9B7F-96D5C5BD4E1C}" srcId="{FAC7EC98-B9BA-45B6-B874-28071BBBB43A}" destId="{220F228F-F536-4D6E-A69F-51725658D5AF}" srcOrd="2" destOrd="0" parTransId="{960DF1BD-47E6-4D0D-94C7-03B07ABCEE8F}" sibTransId="{38C104DE-54DD-4B6C-B614-13EEBA697E4E}"/>
    <dgm:cxn modelId="{E71DA94B-91C5-49A6-99E0-F58D0C9A48FE}" type="presOf" srcId="{698C5380-A76B-484F-A3D3-501124750F85}" destId="{8B08BCA6-6C52-4A7C-8002-510396299FB1}" srcOrd="0" destOrd="3" presId="urn:microsoft.com/office/officeart/2005/8/layout/process1"/>
    <dgm:cxn modelId="{050FE7C2-454F-4797-98D4-5782252F5C88}" type="presOf" srcId="{145D52FE-0EFA-4B12-BCC8-1EB2F736D8A1}" destId="{21D83C47-D999-4FA4-A461-4659A23A77D8}" srcOrd="0" destOrd="0" presId="urn:microsoft.com/office/officeart/2005/8/layout/process1"/>
    <dgm:cxn modelId="{903BB892-957E-4656-B94C-157777B5D39E}" type="presOf" srcId="{145D52FE-0EFA-4B12-BCC8-1EB2F736D8A1}" destId="{DF1EBCB0-3286-4B23-8B23-38FAC5D3F2D0}" srcOrd="1" destOrd="0" presId="urn:microsoft.com/office/officeart/2005/8/layout/process1"/>
    <dgm:cxn modelId="{98AEEF59-09CC-41AE-BE21-6866C5E61578}" type="presOf" srcId="{BA887EB6-117E-4031-AE96-EE080F3F0912}" destId="{2DE93561-9320-480D-BFED-F150CB1611D8}" srcOrd="0" destOrd="4" presId="urn:microsoft.com/office/officeart/2005/8/layout/process1"/>
    <dgm:cxn modelId="{7A5DC1EF-C2AA-4A1B-8A0D-D143C8F5CCA5}" srcId="{A9510833-7B4B-44E1-8C11-3A81AA5F32F6}" destId="{62F6BB1A-1FC6-4E42-A030-3A1BAEC432AF}" srcOrd="2" destOrd="0" parTransId="{F4057CC4-EB82-4F4D-9F2F-F2D43264AC72}" sibTransId="{C7FEF19D-1D24-4CB7-8CBF-2B1C59683515}"/>
    <dgm:cxn modelId="{BCE091B5-618E-4724-91B4-1FF548D7EF69}" type="presOf" srcId="{FAC7EC98-B9BA-45B6-B874-28071BBBB43A}" destId="{2DE93561-9320-480D-BFED-F150CB1611D8}" srcOrd="0" destOrd="0" presId="urn:microsoft.com/office/officeart/2005/8/layout/process1"/>
    <dgm:cxn modelId="{0171C4C1-CAD9-4A08-98DE-31D86637FE2D}" type="presOf" srcId="{3F30A699-CBC0-409F-92CB-6C188CC59D7F}" destId="{8B08BCA6-6C52-4A7C-8002-510396299FB1}" srcOrd="0" destOrd="4" presId="urn:microsoft.com/office/officeart/2005/8/layout/process1"/>
    <dgm:cxn modelId="{57EBBAD4-65ED-4787-A082-DF5771D09F9D}" srcId="{A9510833-7B4B-44E1-8C11-3A81AA5F32F6}" destId="{A790243B-99C9-46BE-8602-EA0E5C9398B0}" srcOrd="1" destOrd="0" parTransId="{54288BE3-F42A-4E73-B30C-91EAEAAB8A5B}" sibTransId="{FB8B3492-2460-47FA-8339-8D2A81F01ADA}"/>
    <dgm:cxn modelId="{1DC47E2D-A426-4EDE-AA0D-D8D8CD51C18A}" srcId="{B212E6F9-5601-4F55-BDDF-D87A39AB59A4}" destId="{B305283A-C436-4BB5-BA50-A2556553A8A1}" srcOrd="0" destOrd="0" parTransId="{D3346B94-379D-4700-86B6-81B986D7A551}" sibTransId="{44439149-BB4F-4F62-9D01-9F0E09FC5E22}"/>
    <dgm:cxn modelId="{32DDA0C2-5847-40B5-8BD5-30CFD12AC1BA}" srcId="{FAC7EC98-B9BA-45B6-B874-28071BBBB43A}" destId="{85E04F81-2822-490C-9425-01ACD4F7A2F5}" srcOrd="0" destOrd="0" parTransId="{98275398-919E-42D6-B6EA-9EEFFA5A1435}" sibTransId="{2686B873-4740-4023-BBC3-3977195E7C49}"/>
    <dgm:cxn modelId="{317B8FB7-7905-45DB-B7A5-619BDDE47164}" type="presOf" srcId="{A790243B-99C9-46BE-8602-EA0E5C9398B0}" destId="{EA8399C9-2912-43A0-952E-6C10B9A819A6}" srcOrd="0" destOrd="2" presId="urn:microsoft.com/office/officeart/2005/8/layout/process1"/>
    <dgm:cxn modelId="{A5C21076-57D4-410B-BDA1-B1ACA1E8A277}" srcId="{B212E6F9-5601-4F55-BDDF-D87A39AB59A4}" destId="{3F30A699-CBC0-409F-92CB-6C188CC59D7F}" srcOrd="3" destOrd="0" parTransId="{7C5537B0-B2EC-427A-8A8E-E33988FC0E51}" sibTransId="{0EC359CF-CEE9-4518-890C-42B3106AAC99}"/>
    <dgm:cxn modelId="{8DC04EDF-6577-4AA0-8472-276AB50171D5}" type="presOf" srcId="{220F228F-F536-4D6E-A69F-51725658D5AF}" destId="{2DE93561-9320-480D-BFED-F150CB1611D8}" srcOrd="0" destOrd="3" presId="urn:microsoft.com/office/officeart/2005/8/layout/process1"/>
    <dgm:cxn modelId="{29BAEC0D-8D0B-48DA-A4A0-98730B2804CE}" type="presOf" srcId="{39968F74-4A34-4E49-BE8F-7D4E0C486448}" destId="{EA8399C9-2912-43A0-952E-6C10B9A819A6}" srcOrd="0" destOrd="5" presId="urn:microsoft.com/office/officeart/2005/8/layout/process1"/>
    <dgm:cxn modelId="{925D3CB8-ACC6-41E6-8926-B6823432B659}" srcId="{A9510833-7B4B-44E1-8C11-3A81AA5F32F6}" destId="{9E53DCBC-EE66-4D6C-8423-B24E9E86B503}" srcOrd="5" destOrd="0" parTransId="{F1F6D324-7217-4D09-933B-85817DBBF0B6}" sibTransId="{AE183EE9-03C3-4011-AAA0-A3AE12F551FA}"/>
    <dgm:cxn modelId="{098CE943-EF26-4BA8-AD1B-EA0D8077B751}" type="presOf" srcId="{91692780-2418-41B0-8F1B-31D0EEF1E1CB}" destId="{2DE93561-9320-480D-BFED-F150CB1611D8}" srcOrd="0" destOrd="2" presId="urn:microsoft.com/office/officeart/2005/8/layout/process1"/>
    <dgm:cxn modelId="{E45D006E-611C-4B0F-A9A3-7681C98D4947}" type="presOf" srcId="{9E53DCBC-EE66-4D6C-8423-B24E9E86B503}" destId="{EA8399C9-2912-43A0-952E-6C10B9A819A6}" srcOrd="0" destOrd="6" presId="urn:microsoft.com/office/officeart/2005/8/layout/process1"/>
    <dgm:cxn modelId="{FACCE7AF-84F5-4395-9E02-6EF3FE5704BB}" srcId="{C84D0DB2-0A77-403F-83F4-90CDBA101F79}" destId="{A9510833-7B4B-44E1-8C11-3A81AA5F32F6}" srcOrd="0" destOrd="0" parTransId="{B5BF439F-DA37-43B9-A31B-4BDF762900D0}" sibTransId="{145D52FE-0EFA-4B12-BCC8-1EB2F736D8A1}"/>
    <dgm:cxn modelId="{C262ADD5-5197-49A9-96BE-3B4B9F7D69A4}" type="presOf" srcId="{291BF0A6-B5EB-41BB-BE3E-2B38437B6615}" destId="{EA8399C9-2912-43A0-952E-6C10B9A819A6}" srcOrd="0" destOrd="4" presId="urn:microsoft.com/office/officeart/2005/8/layout/process1"/>
    <dgm:cxn modelId="{D2AD8C6C-2A0E-4564-B506-CDD1343EA521}" srcId="{FAC7EC98-B9BA-45B6-B874-28071BBBB43A}" destId="{91692780-2418-41B0-8F1B-31D0EEF1E1CB}" srcOrd="1" destOrd="0" parTransId="{115F9D4C-6401-4985-B77F-E06DE09D230A}" sibTransId="{8B235411-6A64-4EB7-8E66-53E9827B666E}"/>
    <dgm:cxn modelId="{188CC9BE-4DA1-482E-93FB-942C8CC71E05}" type="presOf" srcId="{85E04F81-2822-490C-9425-01ACD4F7A2F5}" destId="{2DE93561-9320-480D-BFED-F150CB1611D8}" srcOrd="0" destOrd="1" presId="urn:microsoft.com/office/officeart/2005/8/layout/process1"/>
    <dgm:cxn modelId="{C2E3CEE3-D717-42AD-B116-FF11085C5BAD}" srcId="{A9510833-7B4B-44E1-8C11-3A81AA5F32F6}" destId="{DB9E0E9F-39FF-4441-94CB-9F77E0F9C6ED}" srcOrd="0" destOrd="0" parTransId="{BA10B792-DD58-4427-A87D-F305CFBAB745}" sibTransId="{6FF2E3A1-881C-4B2C-8A2D-BA3367C2B32A}"/>
    <dgm:cxn modelId="{52A6CD0D-3E47-445D-A411-914A595F8BA1}" srcId="{A9510833-7B4B-44E1-8C11-3A81AA5F32F6}" destId="{39968F74-4A34-4E49-BE8F-7D4E0C486448}" srcOrd="4" destOrd="0" parTransId="{ADC067C7-4111-479C-90D7-4653A70C0B6B}" sibTransId="{3D3DD1AF-8EB4-4D3E-BB15-49D7FE456CC3}"/>
    <dgm:cxn modelId="{02D3D8A9-154D-4F80-8468-749E4986012E}" srcId="{A9510833-7B4B-44E1-8C11-3A81AA5F32F6}" destId="{291BF0A6-B5EB-41BB-BE3E-2B38437B6615}" srcOrd="3" destOrd="0" parTransId="{CD5ECFF9-0A4A-4B08-A2E5-F6EAC0E0936C}" sibTransId="{49128001-1746-421B-8AD1-DAB65FDB2D54}"/>
    <dgm:cxn modelId="{7FE487EC-A269-412D-A54D-C255C3215105}" type="presOf" srcId="{B212E6F9-5601-4F55-BDDF-D87A39AB59A4}" destId="{8B08BCA6-6C52-4A7C-8002-510396299FB1}" srcOrd="0" destOrd="0" presId="urn:microsoft.com/office/officeart/2005/8/layout/process1"/>
    <dgm:cxn modelId="{02135BB3-B88A-4E8B-BD72-DAD70B1696E6}" srcId="{C84D0DB2-0A77-403F-83F4-90CDBA101F79}" destId="{B212E6F9-5601-4F55-BDDF-D87A39AB59A4}" srcOrd="1" destOrd="0" parTransId="{C5321CEC-91F0-4256-B146-74C0104C205A}" sibTransId="{BC96C2E9-5361-4B3E-8475-A3B74961624C}"/>
    <dgm:cxn modelId="{80EB509B-EB36-466F-B736-FCAA711DACC3}" type="presOf" srcId="{62F6BB1A-1FC6-4E42-A030-3A1BAEC432AF}" destId="{EA8399C9-2912-43A0-952E-6C10B9A819A6}" srcOrd="0" destOrd="3" presId="urn:microsoft.com/office/officeart/2005/8/layout/process1"/>
    <dgm:cxn modelId="{1537D004-ED1A-4CB4-9B00-0496EF85E7FA}" type="presOf" srcId="{71A539E5-3368-4424-80E9-05E5270C17BF}" destId="{8B08BCA6-6C52-4A7C-8002-510396299FB1}" srcOrd="0" destOrd="2" presId="urn:microsoft.com/office/officeart/2005/8/layout/process1"/>
    <dgm:cxn modelId="{35FE43A2-AD74-4A81-B77E-09A1AB106CC1}" srcId="{FAC7EC98-B9BA-45B6-B874-28071BBBB43A}" destId="{BA887EB6-117E-4031-AE96-EE080F3F0912}" srcOrd="3" destOrd="0" parTransId="{3AAF6C4F-6573-480F-93D5-7D60E0D74912}" sibTransId="{53B60228-91FE-41EA-B9DC-D19E2948A746}"/>
    <dgm:cxn modelId="{EFC3D786-E23F-4C17-9C44-43420F4BAA10}" srcId="{B212E6F9-5601-4F55-BDDF-D87A39AB59A4}" destId="{71A539E5-3368-4424-80E9-05E5270C17BF}" srcOrd="1" destOrd="0" parTransId="{E12E3AB8-1DD2-4B22-8325-73B41D85C55A}" sibTransId="{9BE70C27-0949-4C44-B9AF-F8C5315AF7BC}"/>
    <dgm:cxn modelId="{D0885560-A3E6-413F-861C-DBDE2A9A4AAF}" type="presParOf" srcId="{51BEBFA5-B2BB-49DE-9C22-B1EFD3AEC3BA}" destId="{EA8399C9-2912-43A0-952E-6C10B9A819A6}" srcOrd="0" destOrd="0" presId="urn:microsoft.com/office/officeart/2005/8/layout/process1"/>
    <dgm:cxn modelId="{56830B4F-F0DE-47A9-AC29-E5A313473708}" type="presParOf" srcId="{51BEBFA5-B2BB-49DE-9C22-B1EFD3AEC3BA}" destId="{21D83C47-D999-4FA4-A461-4659A23A77D8}" srcOrd="1" destOrd="0" presId="urn:microsoft.com/office/officeart/2005/8/layout/process1"/>
    <dgm:cxn modelId="{EDB3EE89-1F6F-4A60-9D28-D2D76DEF87A7}" type="presParOf" srcId="{21D83C47-D999-4FA4-A461-4659A23A77D8}" destId="{DF1EBCB0-3286-4B23-8B23-38FAC5D3F2D0}" srcOrd="0" destOrd="0" presId="urn:microsoft.com/office/officeart/2005/8/layout/process1"/>
    <dgm:cxn modelId="{E8E82369-2708-4E02-863A-D6D97D9D0041}" type="presParOf" srcId="{51BEBFA5-B2BB-49DE-9C22-B1EFD3AEC3BA}" destId="{8B08BCA6-6C52-4A7C-8002-510396299FB1}" srcOrd="2" destOrd="0" presId="urn:microsoft.com/office/officeart/2005/8/layout/process1"/>
    <dgm:cxn modelId="{55A12957-A3D1-4431-ACA5-01B2FB0A4C97}" type="presParOf" srcId="{51BEBFA5-B2BB-49DE-9C22-B1EFD3AEC3BA}" destId="{4FFCED01-0155-4DE8-A513-ED9875484A15}" srcOrd="3" destOrd="0" presId="urn:microsoft.com/office/officeart/2005/8/layout/process1"/>
    <dgm:cxn modelId="{BA5D2F63-06A6-4528-8F48-142A37E8C455}" type="presParOf" srcId="{4FFCED01-0155-4DE8-A513-ED9875484A15}" destId="{5F509FAA-2D46-4789-87D0-B11F6F23ADDC}" srcOrd="0" destOrd="0" presId="urn:microsoft.com/office/officeart/2005/8/layout/process1"/>
    <dgm:cxn modelId="{330371FC-193D-4F65-B3FC-45D85C97BFA1}" type="presParOf" srcId="{51BEBFA5-B2BB-49DE-9C22-B1EFD3AEC3BA}" destId="{2DE93561-9320-480D-BFED-F150CB1611D8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A8399C9-2912-43A0-952E-6C10B9A819A6}">
      <dsp:nvSpPr>
        <dsp:cNvPr id="0" name=""/>
        <dsp:cNvSpPr/>
      </dsp:nvSpPr>
      <dsp:spPr>
        <a:xfrm>
          <a:off x="6809" y="1255787"/>
          <a:ext cx="2063419" cy="2014387"/>
        </a:xfrm>
        <a:prstGeom prst="roundRect">
          <a:avLst>
            <a:gd name="adj" fmla="val 10000"/>
          </a:avLst>
        </a:prstGeom>
        <a:solidFill>
          <a:srgbClr val="F7E598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rgbClr val="002060"/>
              </a:solidFill>
            </a:rPr>
            <a:t>State-Sponsored</a:t>
          </a:r>
          <a:endParaRPr lang="en-US" sz="1800" b="1" kern="1200" dirty="0">
            <a:solidFill>
              <a:srgbClr val="002060"/>
            </a:solidFill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>
              <a:solidFill>
                <a:srgbClr val="002060"/>
              </a:solidFill>
            </a:rPr>
            <a:t>Opt -in, voluntary offering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>
              <a:solidFill>
                <a:srgbClr val="002060"/>
              </a:solidFill>
            </a:rPr>
            <a:t>Improved </a:t>
          </a:r>
          <a:r>
            <a:rPr lang="en-US" sz="1600" kern="1200" dirty="0" smtClean="0">
              <a:solidFill>
                <a:srgbClr val="002060"/>
              </a:solidFill>
            </a:rPr>
            <a:t>Special Ed IEP Support</a:t>
          </a:r>
          <a:endParaRPr lang="en-US" sz="1600" kern="1200" dirty="0">
            <a:solidFill>
              <a:srgbClr val="002060"/>
            </a:solidFill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>
              <a:solidFill>
                <a:srgbClr val="002060"/>
              </a:solidFill>
            </a:rPr>
            <a:t>State Funded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>
              <a:solidFill>
                <a:srgbClr val="002060"/>
              </a:solidFill>
            </a:rPr>
            <a:t>State Supported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6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000" kern="1200" dirty="0"/>
        </a:p>
      </dsp:txBody>
      <dsp:txXfrm>
        <a:off x="6809" y="1255787"/>
        <a:ext cx="2063419" cy="2014387"/>
      </dsp:txXfrm>
    </dsp:sp>
    <dsp:sp modelId="{21D83C47-D999-4FA4-A461-4659A23A77D8}">
      <dsp:nvSpPr>
        <dsp:cNvPr id="0" name=""/>
        <dsp:cNvSpPr/>
      </dsp:nvSpPr>
      <dsp:spPr>
        <a:xfrm>
          <a:off x="2276571" y="2007117"/>
          <a:ext cx="437444" cy="51172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200" kern="1200"/>
        </a:p>
      </dsp:txBody>
      <dsp:txXfrm>
        <a:off x="2276571" y="2007117"/>
        <a:ext cx="437444" cy="511728"/>
      </dsp:txXfrm>
    </dsp:sp>
    <dsp:sp modelId="{8B08BCA6-6C52-4A7C-8002-510396299FB1}">
      <dsp:nvSpPr>
        <dsp:cNvPr id="0" name=""/>
        <dsp:cNvSpPr/>
      </dsp:nvSpPr>
      <dsp:spPr>
        <a:xfrm>
          <a:off x="2895597" y="1211698"/>
          <a:ext cx="2438404" cy="2102566"/>
        </a:xfrm>
        <a:prstGeom prst="roundRect">
          <a:avLst>
            <a:gd name="adj" fmla="val 10000"/>
          </a:avLst>
        </a:prstGeom>
        <a:solidFill>
          <a:srgbClr val="F7E598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>
              <a:solidFill>
                <a:srgbClr val="002060"/>
              </a:solidFill>
            </a:rPr>
            <a:t>District-GADOE Connection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>
              <a:solidFill>
                <a:srgbClr val="002060"/>
              </a:solidFill>
            </a:rPr>
            <a:t>Aligns statewide data collection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>
              <a:solidFill>
                <a:srgbClr val="002060"/>
              </a:solidFill>
            </a:rPr>
            <a:t>Benefits all local </a:t>
          </a:r>
          <a:r>
            <a:rPr lang="en-US" sz="1600" kern="1200" dirty="0" smtClean="0">
              <a:solidFill>
                <a:srgbClr val="002060"/>
              </a:solidFill>
            </a:rPr>
            <a:t>districts</a:t>
          </a:r>
          <a:endParaRPr lang="en-US" sz="1600" kern="1200" dirty="0">
            <a:solidFill>
              <a:srgbClr val="002060"/>
            </a:solidFill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600" kern="1200" dirty="0"/>
        </a:p>
      </dsp:txBody>
      <dsp:txXfrm>
        <a:off x="2895597" y="1211698"/>
        <a:ext cx="2438404" cy="2102566"/>
      </dsp:txXfrm>
    </dsp:sp>
    <dsp:sp modelId="{4FFCED01-0155-4DE8-A513-ED9875484A15}">
      <dsp:nvSpPr>
        <dsp:cNvPr id="0" name=""/>
        <dsp:cNvSpPr/>
      </dsp:nvSpPr>
      <dsp:spPr>
        <a:xfrm>
          <a:off x="5540344" y="2007117"/>
          <a:ext cx="437444" cy="51172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200" kern="1200"/>
        </a:p>
      </dsp:txBody>
      <dsp:txXfrm>
        <a:off x="5540344" y="2007117"/>
        <a:ext cx="437444" cy="511728"/>
      </dsp:txXfrm>
    </dsp:sp>
    <dsp:sp modelId="{2DE93561-9320-480D-BFED-F150CB1611D8}">
      <dsp:nvSpPr>
        <dsp:cNvPr id="0" name=""/>
        <dsp:cNvSpPr/>
      </dsp:nvSpPr>
      <dsp:spPr>
        <a:xfrm>
          <a:off x="6159370" y="1249422"/>
          <a:ext cx="2063419" cy="2027117"/>
        </a:xfrm>
        <a:prstGeom prst="roundRect">
          <a:avLst>
            <a:gd name="adj" fmla="val 10000"/>
          </a:avLst>
        </a:prstGeom>
        <a:solidFill>
          <a:srgbClr val="F7E598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rgbClr val="002060"/>
              </a:solidFill>
            </a:rPr>
            <a:t>Access to Data</a:t>
          </a:r>
          <a:endParaRPr lang="en-US" sz="1800" b="1" kern="1200" dirty="0">
            <a:solidFill>
              <a:srgbClr val="002060"/>
            </a:solidFill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>
              <a:solidFill>
                <a:srgbClr val="002060"/>
              </a:solidFill>
            </a:rPr>
            <a:t>Improvement in data reporting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>
              <a:solidFill>
                <a:srgbClr val="002060"/>
              </a:solidFill>
            </a:rPr>
            <a:t>SLDS Integration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600" kern="1200" dirty="0"/>
        </a:p>
      </dsp:txBody>
      <dsp:txXfrm>
        <a:off x="6159370" y="1249422"/>
        <a:ext cx="2063419" cy="202711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BD78C-E0A6-442D-88CA-564BE760FFDF}" type="datetimeFigureOut">
              <a:rPr lang="en-US" smtClean="0"/>
              <a:pPr/>
              <a:t>8/13/2011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8A4DB-1C23-43F0-BC2C-18A48FB0C56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752013" cy="7313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BD78C-E0A6-442D-88CA-564BE760FFDF}" type="datetimeFigureOut">
              <a:rPr lang="en-US" smtClean="0"/>
              <a:pPr/>
              <a:t>8/13/2011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8A4DB-1C23-43F0-BC2C-18A48FB0C5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BD78C-E0A6-442D-88CA-564BE760FFDF}" type="datetimeFigureOut">
              <a:rPr lang="en-US" smtClean="0"/>
              <a:pPr/>
              <a:t>8/13/2011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8A4DB-1C23-43F0-BC2C-18A48FB0C5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BD78C-E0A6-442D-88CA-564BE760FFDF}" type="datetimeFigureOut">
              <a:rPr lang="en-US" smtClean="0"/>
              <a:pPr/>
              <a:t>8/13/2011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8A4DB-1C23-43F0-BC2C-18A48FB0C5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BD78C-E0A6-442D-88CA-564BE760FFDF}" type="datetimeFigureOut">
              <a:rPr lang="en-US" smtClean="0"/>
              <a:pPr/>
              <a:t>8/13/2011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8A4DB-1C23-43F0-BC2C-18A48FB0C5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BD78C-E0A6-442D-88CA-564BE760FFDF}" type="datetimeFigureOut">
              <a:rPr lang="en-US" smtClean="0"/>
              <a:pPr/>
              <a:t>8/13/2011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8A4DB-1C23-43F0-BC2C-18A48FB0C5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BD78C-E0A6-442D-88CA-564BE760FFDF}" type="datetimeFigureOut">
              <a:rPr lang="en-US" smtClean="0"/>
              <a:pPr/>
              <a:t>8/13/2011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8A4DB-1C23-43F0-BC2C-18A48FB0C5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BD78C-E0A6-442D-88CA-564BE760FFDF}" type="datetimeFigureOut">
              <a:rPr lang="en-US" smtClean="0"/>
              <a:pPr/>
              <a:t>8/13/2011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8A4DB-1C23-43F0-BC2C-18A48FB0C5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BD78C-E0A6-442D-88CA-564BE760FFDF}" type="datetimeFigureOut">
              <a:rPr lang="en-US" smtClean="0"/>
              <a:pPr/>
              <a:t>8/13/2011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8A4DB-1C23-43F0-BC2C-18A48FB0C5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BD78C-E0A6-442D-88CA-564BE760FFDF}" type="datetimeFigureOut">
              <a:rPr lang="en-US" smtClean="0"/>
              <a:pPr/>
              <a:t>8/13/2011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8A4DB-1C23-43F0-BC2C-18A48FB0C5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BD78C-E0A6-442D-88CA-564BE760FFDF}" type="datetimeFigureOut">
              <a:rPr lang="en-US" smtClean="0"/>
              <a:pPr/>
              <a:t>8/13/2011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8A4DB-1C23-43F0-BC2C-18A48FB0C5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8BD78C-E0A6-442D-88CA-564BE760FFDF}" type="datetimeFigureOut">
              <a:rPr lang="en-US" smtClean="0"/>
              <a:pPr/>
              <a:t>8/13/2011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68A4DB-1C23-43F0-BC2C-18A48FB0C56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752013" cy="7313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1295400"/>
            <a:ext cx="7772400" cy="1470025"/>
          </a:xfrm>
        </p:spPr>
        <p:txBody>
          <a:bodyPr/>
          <a:lstStyle/>
          <a:p>
            <a:r>
              <a:rPr lang="en-US" dirty="0" smtClean="0"/>
              <a:t>Georgia Online IEP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76400" y="3124200"/>
            <a:ext cx="6400800" cy="2590800"/>
          </a:xfrm>
        </p:spPr>
        <p:txBody>
          <a:bodyPr>
            <a:normAutofit fontScale="47500" lnSpcReduction="20000"/>
          </a:bodyPr>
          <a:lstStyle/>
          <a:p>
            <a:r>
              <a:rPr lang="en-US" sz="4200" dirty="0" smtClean="0"/>
              <a:t>Presented by:</a:t>
            </a:r>
          </a:p>
          <a:p>
            <a:endParaRPr lang="en-US" dirty="0" smtClean="0"/>
          </a:p>
          <a:p>
            <a:r>
              <a:rPr lang="en-US" sz="5100" b="1" dirty="0" smtClean="0"/>
              <a:t>Deborah Gay</a:t>
            </a:r>
          </a:p>
          <a:p>
            <a:r>
              <a:rPr lang="en-US" dirty="0" smtClean="0"/>
              <a:t>Director, </a:t>
            </a:r>
            <a:r>
              <a:rPr lang="en-US" dirty="0" smtClean="0"/>
              <a:t>Division for Special Education</a:t>
            </a:r>
          </a:p>
          <a:p>
            <a:r>
              <a:rPr lang="en-US" sz="5100" b="1" dirty="0" smtClean="0"/>
              <a:t>Travis Allen</a:t>
            </a:r>
          </a:p>
          <a:p>
            <a:r>
              <a:rPr lang="en-US" dirty="0" smtClean="0"/>
              <a:t>Department of Technology Services</a:t>
            </a:r>
          </a:p>
          <a:p>
            <a:r>
              <a:rPr lang="en-US" sz="5100" b="1" dirty="0" smtClean="0"/>
              <a:t>Linda </a:t>
            </a:r>
            <a:r>
              <a:rPr lang="en-US" sz="5100" b="1" dirty="0" err="1" smtClean="0"/>
              <a:t>Castellanos</a:t>
            </a:r>
            <a:endParaRPr lang="en-US" sz="5100" b="1" dirty="0" smtClean="0"/>
          </a:p>
          <a:p>
            <a:r>
              <a:rPr lang="en-US" sz="3300" dirty="0" smtClean="0"/>
              <a:t>Program Specialist for Compliance</a:t>
            </a:r>
          </a:p>
          <a:p>
            <a:endParaRPr lang="en-US" sz="5200" b="1" dirty="0" smtClean="0"/>
          </a:p>
          <a:p>
            <a:endParaRPr lang="en-US" sz="5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enhancements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Links to district graduation requirements</a:t>
            </a:r>
          </a:p>
          <a:p>
            <a:r>
              <a:rPr lang="en-US" dirty="0" smtClean="0"/>
              <a:t>Ability to check SPP AYP data</a:t>
            </a:r>
          </a:p>
          <a:p>
            <a:r>
              <a:rPr lang="en-US" dirty="0" smtClean="0"/>
              <a:t>Access through the application for the CCGPS</a:t>
            </a:r>
          </a:p>
          <a:p>
            <a:r>
              <a:rPr lang="en-US" dirty="0" smtClean="0"/>
              <a:t>Other enhancements suggested by piloting schools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advantages of GA Online IEP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Integrated with SLDS application</a:t>
            </a:r>
          </a:p>
          <a:p>
            <a:r>
              <a:rPr lang="en-US" dirty="0" smtClean="0"/>
              <a:t>Rich dashboards</a:t>
            </a:r>
          </a:p>
          <a:p>
            <a:r>
              <a:rPr lang="en-US" dirty="0" smtClean="0"/>
              <a:t>SLDS data availability</a:t>
            </a:r>
          </a:p>
          <a:p>
            <a:r>
              <a:rPr lang="en-US" dirty="0" smtClean="0"/>
              <a:t>Local systems manage users’ access</a:t>
            </a:r>
          </a:p>
          <a:p>
            <a:r>
              <a:rPr lang="en-US" dirty="0" smtClean="0"/>
              <a:t>Individualized user perspectives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Benefits to Teachers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Single Sign-on</a:t>
            </a:r>
            <a:endParaRPr lang="en-US" sz="2000" dirty="0" smtClean="0"/>
          </a:p>
          <a:p>
            <a:r>
              <a:rPr lang="en-US" dirty="0" smtClean="0"/>
              <a:t>Teacher-specific student view</a:t>
            </a:r>
            <a:endParaRPr lang="en-US" sz="2000" dirty="0" smtClean="0"/>
          </a:p>
          <a:p>
            <a:r>
              <a:rPr lang="en-US" dirty="0" smtClean="0"/>
              <a:t>Access to current and draft IEPs</a:t>
            </a:r>
          </a:p>
          <a:p>
            <a:r>
              <a:rPr lang="en-US" dirty="0" smtClean="0"/>
              <a:t>Wizards help in creation of goals</a:t>
            </a:r>
          </a:p>
          <a:p>
            <a:r>
              <a:rPr lang="en-US" dirty="0" smtClean="0"/>
              <a:t>Built-in forms </a:t>
            </a:r>
          </a:p>
          <a:p>
            <a:r>
              <a:rPr lang="en-US" dirty="0" smtClean="0"/>
              <a:t>Auditing function ensures all required sections of IEP are complete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benefits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State sponsored and funded (free to districts!)</a:t>
            </a:r>
          </a:p>
          <a:p>
            <a:r>
              <a:rPr lang="en-US" dirty="0" smtClean="0"/>
              <a:t>Seamless integration with Data Collections</a:t>
            </a:r>
          </a:p>
          <a:p>
            <a:r>
              <a:rPr lang="en-US" dirty="0" smtClean="0"/>
              <a:t>Built-in edit checks to ensure data quality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20,000 foot view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1219200"/>
            <a:ext cx="6604000" cy="510540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IEP Process</a:t>
            </a:r>
            <a:endParaRPr lang="en-US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1524000"/>
            <a:ext cx="8041142" cy="454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Finalizing an IEP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1447800"/>
            <a:ext cx="6291263" cy="4862513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Why should we use Georgia Online IEP?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Piloting School Districts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Coweta County</a:t>
            </a:r>
          </a:p>
          <a:p>
            <a:r>
              <a:rPr lang="en-US" dirty="0" smtClean="0"/>
              <a:t>Dublin City</a:t>
            </a:r>
          </a:p>
          <a:p>
            <a:r>
              <a:rPr lang="en-US" dirty="0" smtClean="0"/>
              <a:t>Jones County</a:t>
            </a:r>
          </a:p>
          <a:p>
            <a:r>
              <a:rPr lang="en-US" dirty="0" smtClean="0"/>
              <a:t>Morgan County</a:t>
            </a:r>
          </a:p>
          <a:p>
            <a:r>
              <a:rPr lang="en-US" dirty="0" smtClean="0"/>
              <a:t>Thomas County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Georgia Online IEP Milestones</a:t>
            </a:r>
            <a:endParaRPr lang="en-US" dirty="0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9100" y="2362200"/>
            <a:ext cx="8724900" cy="2419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Request from districts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web-based IEP solution combining the power of Technology and the local Special Education departments throughout the state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Georgia Online IEP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914400" y="1752600"/>
            <a:ext cx="8229600" cy="4525963"/>
          </a:xfrm>
        </p:spPr>
        <p:txBody>
          <a:bodyPr/>
          <a:lstStyle/>
          <a:p>
            <a:pPr algn="ctr" eaLnBrk="1" hangingPunct="1">
              <a:buFont typeface="Arial" charset="0"/>
              <a:buNone/>
            </a:pPr>
            <a:endParaRPr lang="en-US" dirty="0" smtClean="0"/>
          </a:p>
          <a:p>
            <a:pPr algn="ctr" eaLnBrk="1" hangingPunct="1">
              <a:buFont typeface="Arial" charset="0"/>
              <a:buNone/>
            </a:pPr>
            <a:endParaRPr lang="en-US" dirty="0" smtClean="0"/>
          </a:p>
          <a:p>
            <a:pPr algn="ctr" eaLnBrk="1" hangingPunct="1">
              <a:buFont typeface="Arial" charset="0"/>
              <a:buNone/>
            </a:pPr>
            <a:r>
              <a:rPr lang="en-US" sz="4400" b="1" dirty="0" smtClean="0"/>
              <a:t>Questions?</a:t>
            </a:r>
          </a:p>
          <a:p>
            <a:pPr algn="ctr" eaLnBrk="1" hangingPunct="1">
              <a:buFont typeface="Arial" charset="0"/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Needed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Real-time access to data</a:t>
            </a:r>
          </a:p>
          <a:p>
            <a:r>
              <a:rPr lang="en-US" dirty="0" smtClean="0"/>
              <a:t>Easy to use</a:t>
            </a:r>
          </a:p>
          <a:p>
            <a:r>
              <a:rPr lang="en-US" dirty="0" smtClean="0"/>
              <a:t>Reduce LEA paperwork</a:t>
            </a:r>
          </a:p>
          <a:p>
            <a:r>
              <a:rPr lang="en-US" dirty="0" smtClean="0"/>
              <a:t>Improve services to children and families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Georgia Online IEP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Georgia obtained the Maryland Online IEP system at no cost as a building block</a:t>
            </a:r>
          </a:p>
          <a:p>
            <a:r>
              <a:rPr lang="en-US" dirty="0" smtClean="0"/>
              <a:t>Modifications in the system customized the application for Georgia’s needs</a:t>
            </a:r>
          </a:p>
          <a:p>
            <a:r>
              <a:rPr lang="en-US" dirty="0" smtClean="0"/>
              <a:t>Ready to pilot in districts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Features</a:t>
            </a:r>
            <a:endParaRPr lang="en-US" dirty="0"/>
          </a:p>
        </p:txBody>
      </p:sp>
      <p:pic>
        <p:nvPicPr>
          <p:cNvPr id="1741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38250" y="1371600"/>
            <a:ext cx="7013300" cy="47490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Benefits to districts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/>
              <a:t>Real-time access to student IEP data</a:t>
            </a:r>
          </a:p>
          <a:p>
            <a:pPr lvl="1"/>
            <a:r>
              <a:rPr lang="en-US" dirty="0" smtClean="0"/>
              <a:t>Access any IEP record, any time</a:t>
            </a:r>
          </a:p>
          <a:p>
            <a:pPr lvl="1"/>
            <a:r>
              <a:rPr lang="en-US" dirty="0" smtClean="0"/>
              <a:t>Access by multiple teachers and administrators based on access rights</a:t>
            </a:r>
          </a:p>
          <a:p>
            <a:pPr lvl="1"/>
            <a:r>
              <a:rPr lang="en-US" dirty="0" smtClean="0"/>
              <a:t>Reports and indicator data readily available</a:t>
            </a:r>
          </a:p>
          <a:p>
            <a:pPr lvl="1"/>
            <a:r>
              <a:rPr lang="en-US" dirty="0" smtClean="0"/>
              <a:t>Integrated with the SLDS system</a:t>
            </a:r>
          </a:p>
          <a:p>
            <a:pPr lvl="1"/>
            <a:r>
              <a:rPr lang="en-US" dirty="0" smtClean="0"/>
              <a:t>IEP available when Georgia students change districts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Benefits to districts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/>
              <a:t>Reduced burden &amp; expense on LEA</a:t>
            </a:r>
            <a:endParaRPr lang="en-US" dirty="0" smtClean="0"/>
          </a:p>
          <a:p>
            <a:pPr lvl="1"/>
            <a:r>
              <a:rPr lang="en-US" dirty="0" smtClean="0"/>
              <a:t>Some reporting requirements automated</a:t>
            </a:r>
          </a:p>
          <a:p>
            <a:pPr lvl="1"/>
            <a:r>
              <a:rPr lang="en-US" dirty="0" smtClean="0"/>
              <a:t>Inter-district transfers streamlined</a:t>
            </a:r>
          </a:p>
          <a:p>
            <a:pPr lvl="1"/>
            <a:r>
              <a:rPr lang="en-US" dirty="0" smtClean="0"/>
              <a:t>State funded &amp; supported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Benefits to districts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/>
              <a:t>State and Federal Reporting:</a:t>
            </a:r>
          </a:p>
          <a:p>
            <a:pPr lvl="1"/>
            <a:r>
              <a:rPr lang="en-US" dirty="0" smtClean="0"/>
              <a:t>Timeline data</a:t>
            </a:r>
          </a:p>
          <a:p>
            <a:pPr lvl="1"/>
            <a:r>
              <a:rPr lang="en-US" dirty="0" smtClean="0"/>
              <a:t>IEP annual tracking</a:t>
            </a:r>
          </a:p>
          <a:p>
            <a:pPr lvl="1"/>
            <a:r>
              <a:rPr lang="en-US" dirty="0" smtClean="0"/>
              <a:t>Student Record event dates reporting</a:t>
            </a:r>
          </a:p>
          <a:p>
            <a:pPr lvl="1"/>
            <a:r>
              <a:rPr lang="en-US" dirty="0" smtClean="0"/>
              <a:t>Future plan: Federal Report now included in FTE 1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Benefits to districts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/>
              <a:t>Better tools for managing IEPs</a:t>
            </a:r>
          </a:p>
          <a:p>
            <a:pPr lvl="1"/>
            <a:r>
              <a:rPr lang="en-US" dirty="0" smtClean="0"/>
              <a:t>Built-in wizards simplify process</a:t>
            </a:r>
          </a:p>
          <a:p>
            <a:pPr lvl="1"/>
            <a:r>
              <a:rPr lang="en-US" dirty="0" smtClean="0"/>
              <a:t>Provides support to teachers</a:t>
            </a:r>
          </a:p>
          <a:p>
            <a:pPr lvl="1"/>
            <a:r>
              <a:rPr lang="en-US" dirty="0" smtClean="0"/>
              <a:t>State &amp; IDEA compliant IEPs</a:t>
            </a:r>
          </a:p>
          <a:p>
            <a:pPr lvl="1"/>
            <a:r>
              <a:rPr lang="en-US" dirty="0" smtClean="0"/>
              <a:t>Reports for tracking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392</Words>
  <Application>Microsoft Office PowerPoint</Application>
  <PresentationFormat>On-screen Show (4:3)</PresentationFormat>
  <Paragraphs>93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Georgia Online IEP</vt:lpstr>
      <vt:lpstr>Request from districts</vt:lpstr>
      <vt:lpstr>Needed features</vt:lpstr>
      <vt:lpstr>Georgia Online IEP</vt:lpstr>
      <vt:lpstr>Features</vt:lpstr>
      <vt:lpstr>Benefits to districts</vt:lpstr>
      <vt:lpstr>Benefits to districts</vt:lpstr>
      <vt:lpstr>Benefits to districts</vt:lpstr>
      <vt:lpstr>Benefits to districts</vt:lpstr>
      <vt:lpstr>Future enhancements</vt:lpstr>
      <vt:lpstr>Other advantages of GA Online IEP</vt:lpstr>
      <vt:lpstr>Benefits to Teachers</vt:lpstr>
      <vt:lpstr>Other benefits</vt:lpstr>
      <vt:lpstr>20,000 foot view</vt:lpstr>
      <vt:lpstr>IEP Process</vt:lpstr>
      <vt:lpstr>Finalizing an IEP</vt:lpstr>
      <vt:lpstr>Why should we use Georgia Online IEP?</vt:lpstr>
      <vt:lpstr>Piloting School Districts</vt:lpstr>
      <vt:lpstr>Georgia Online IEP Milestones</vt:lpstr>
      <vt:lpstr>Georgia Online IEP</vt:lpstr>
    </vt:vector>
  </TitlesOfParts>
  <Company>Georgia Department of Education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GaDOE</dc:creator>
  <cp:lastModifiedBy>GaDOE</cp:lastModifiedBy>
  <cp:revision>15</cp:revision>
  <dcterms:created xsi:type="dcterms:W3CDTF">2011-08-13T14:48:49Z</dcterms:created>
  <dcterms:modified xsi:type="dcterms:W3CDTF">2011-08-13T17:05:28Z</dcterms:modified>
</cp:coreProperties>
</file>